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</p:sldIdLst>
  <p:sldSz cx="35839400" cy="201596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30" d="100"/>
          <a:sy n="30" d="100"/>
        </p:scale>
        <p:origin x="1542" y="8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9925" y="3299280"/>
            <a:ext cx="26879550" cy="7018549"/>
          </a:xfrm>
        </p:spPr>
        <p:txBody>
          <a:bodyPr anchor="b"/>
          <a:lstStyle>
            <a:lvl1pPr algn="ctr">
              <a:defRPr sz="1763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79925" y="10588491"/>
            <a:ext cx="26879550" cy="4867250"/>
          </a:xfrm>
        </p:spPr>
        <p:txBody>
          <a:bodyPr/>
          <a:lstStyle>
            <a:lvl1pPr marL="0" indent="0" algn="ctr">
              <a:buNone/>
              <a:defRPr sz="7055"/>
            </a:lvl1pPr>
            <a:lvl2pPr marL="1343985" indent="0" algn="ctr">
              <a:buNone/>
              <a:defRPr sz="5879"/>
            </a:lvl2pPr>
            <a:lvl3pPr marL="2687970" indent="0" algn="ctr">
              <a:buNone/>
              <a:defRPr sz="5291"/>
            </a:lvl3pPr>
            <a:lvl4pPr marL="4031955" indent="0" algn="ctr">
              <a:buNone/>
              <a:defRPr sz="4703"/>
            </a:lvl4pPr>
            <a:lvl5pPr marL="5375940" indent="0" algn="ctr">
              <a:buNone/>
              <a:defRPr sz="4703"/>
            </a:lvl5pPr>
            <a:lvl6pPr marL="6719926" indent="0" algn="ctr">
              <a:buNone/>
              <a:defRPr sz="4703"/>
            </a:lvl6pPr>
            <a:lvl7pPr marL="8063911" indent="0" algn="ctr">
              <a:buNone/>
              <a:defRPr sz="4703"/>
            </a:lvl7pPr>
            <a:lvl8pPr marL="9407896" indent="0" algn="ctr">
              <a:buNone/>
              <a:defRPr sz="4703"/>
            </a:lvl8pPr>
            <a:lvl9pPr marL="10751881" indent="0" algn="ctr">
              <a:buNone/>
              <a:defRPr sz="470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CA20-C831-491A-BB71-1291F9A72AE7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A8E5-988E-4BEF-ACEB-4ED788E9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00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CA20-C831-491A-BB71-1291F9A72AE7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A8E5-988E-4BEF-ACEB-4ED788E9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045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292" y="5025919"/>
            <a:ext cx="30911483" cy="8385858"/>
          </a:xfrm>
        </p:spPr>
        <p:txBody>
          <a:bodyPr anchor="b"/>
          <a:lstStyle>
            <a:lvl1pPr>
              <a:defRPr sz="1763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45292" y="13491111"/>
            <a:ext cx="30911483" cy="4409925"/>
          </a:xfrm>
        </p:spPr>
        <p:txBody>
          <a:bodyPr/>
          <a:lstStyle>
            <a:lvl1pPr marL="0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1pPr>
            <a:lvl2pPr marL="1343985" indent="0">
              <a:buNone/>
              <a:defRPr sz="5879">
                <a:solidFill>
                  <a:schemeClr val="tx1">
                    <a:tint val="75000"/>
                  </a:schemeClr>
                </a:solidFill>
              </a:defRPr>
            </a:lvl2pPr>
            <a:lvl3pPr marL="2687970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3pPr>
            <a:lvl4pPr marL="4031955" indent="0">
              <a:buNone/>
              <a:defRPr sz="4703">
                <a:solidFill>
                  <a:schemeClr val="tx1">
                    <a:tint val="75000"/>
                  </a:schemeClr>
                </a:solidFill>
              </a:defRPr>
            </a:lvl4pPr>
            <a:lvl5pPr marL="5375940" indent="0">
              <a:buNone/>
              <a:defRPr sz="4703">
                <a:solidFill>
                  <a:schemeClr val="tx1">
                    <a:tint val="75000"/>
                  </a:schemeClr>
                </a:solidFill>
              </a:defRPr>
            </a:lvl5pPr>
            <a:lvl6pPr marL="6719926" indent="0">
              <a:buNone/>
              <a:defRPr sz="4703">
                <a:solidFill>
                  <a:schemeClr val="tx1">
                    <a:tint val="75000"/>
                  </a:schemeClr>
                </a:solidFill>
              </a:defRPr>
            </a:lvl6pPr>
            <a:lvl7pPr marL="8063911" indent="0">
              <a:buNone/>
              <a:defRPr sz="4703">
                <a:solidFill>
                  <a:schemeClr val="tx1">
                    <a:tint val="75000"/>
                  </a:schemeClr>
                </a:solidFill>
              </a:defRPr>
            </a:lvl7pPr>
            <a:lvl8pPr marL="9407896" indent="0">
              <a:buNone/>
              <a:defRPr sz="4703">
                <a:solidFill>
                  <a:schemeClr val="tx1">
                    <a:tint val="75000"/>
                  </a:schemeClr>
                </a:solidFill>
              </a:defRPr>
            </a:lvl8pPr>
            <a:lvl9pPr marL="10751881" indent="0">
              <a:buNone/>
              <a:defRPr sz="47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CA20-C831-491A-BB71-1291F9A72AE7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A8E5-988E-4BEF-ACEB-4ED788E9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567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63959" y="5366577"/>
            <a:ext cx="15231745" cy="127911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143696" y="5366577"/>
            <a:ext cx="15231745" cy="127911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CA20-C831-491A-BB71-1291F9A72AE7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A8E5-988E-4BEF-ACEB-4ED788E9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131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627" y="1073317"/>
            <a:ext cx="30911483" cy="389660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8628" y="4941919"/>
            <a:ext cx="15161745" cy="2421958"/>
          </a:xfrm>
        </p:spPr>
        <p:txBody>
          <a:bodyPr anchor="b"/>
          <a:lstStyle>
            <a:lvl1pPr marL="0" indent="0">
              <a:buNone/>
              <a:defRPr sz="7055" b="1"/>
            </a:lvl1pPr>
            <a:lvl2pPr marL="1343985" indent="0">
              <a:buNone/>
              <a:defRPr sz="5879" b="1"/>
            </a:lvl2pPr>
            <a:lvl3pPr marL="2687970" indent="0">
              <a:buNone/>
              <a:defRPr sz="5291" b="1"/>
            </a:lvl3pPr>
            <a:lvl4pPr marL="4031955" indent="0">
              <a:buNone/>
              <a:defRPr sz="4703" b="1"/>
            </a:lvl4pPr>
            <a:lvl5pPr marL="5375940" indent="0">
              <a:buNone/>
              <a:defRPr sz="4703" b="1"/>
            </a:lvl5pPr>
            <a:lvl6pPr marL="6719926" indent="0">
              <a:buNone/>
              <a:defRPr sz="4703" b="1"/>
            </a:lvl6pPr>
            <a:lvl7pPr marL="8063911" indent="0">
              <a:buNone/>
              <a:defRPr sz="4703" b="1"/>
            </a:lvl7pPr>
            <a:lvl8pPr marL="9407896" indent="0">
              <a:buNone/>
              <a:defRPr sz="4703" b="1"/>
            </a:lvl8pPr>
            <a:lvl9pPr marL="10751881" indent="0">
              <a:buNone/>
              <a:defRPr sz="470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68628" y="7363877"/>
            <a:ext cx="15161745" cy="108311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143696" y="4941919"/>
            <a:ext cx="15236413" cy="2421958"/>
          </a:xfrm>
        </p:spPr>
        <p:txBody>
          <a:bodyPr anchor="b"/>
          <a:lstStyle>
            <a:lvl1pPr marL="0" indent="0">
              <a:buNone/>
              <a:defRPr sz="7055" b="1"/>
            </a:lvl1pPr>
            <a:lvl2pPr marL="1343985" indent="0">
              <a:buNone/>
              <a:defRPr sz="5879" b="1"/>
            </a:lvl2pPr>
            <a:lvl3pPr marL="2687970" indent="0">
              <a:buNone/>
              <a:defRPr sz="5291" b="1"/>
            </a:lvl3pPr>
            <a:lvl4pPr marL="4031955" indent="0">
              <a:buNone/>
              <a:defRPr sz="4703" b="1"/>
            </a:lvl4pPr>
            <a:lvl5pPr marL="5375940" indent="0">
              <a:buNone/>
              <a:defRPr sz="4703" b="1"/>
            </a:lvl5pPr>
            <a:lvl6pPr marL="6719926" indent="0">
              <a:buNone/>
              <a:defRPr sz="4703" b="1"/>
            </a:lvl6pPr>
            <a:lvl7pPr marL="8063911" indent="0">
              <a:buNone/>
              <a:defRPr sz="4703" b="1"/>
            </a:lvl7pPr>
            <a:lvl8pPr marL="9407896" indent="0">
              <a:buNone/>
              <a:defRPr sz="4703" b="1"/>
            </a:lvl8pPr>
            <a:lvl9pPr marL="10751881" indent="0">
              <a:buNone/>
              <a:defRPr sz="470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143696" y="7363877"/>
            <a:ext cx="15236413" cy="108311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CA20-C831-491A-BB71-1291F9A72AE7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A8E5-988E-4BEF-ACEB-4ED788E9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532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CA20-C831-491A-BB71-1291F9A72AE7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A8E5-988E-4BEF-ACEB-4ED788E9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974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CA20-C831-491A-BB71-1291F9A72AE7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A8E5-988E-4BEF-ACEB-4ED788E9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946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628" y="1343978"/>
            <a:ext cx="11559138" cy="4703921"/>
          </a:xfrm>
        </p:spPr>
        <p:txBody>
          <a:bodyPr anchor="b"/>
          <a:lstStyle>
            <a:lvl1pPr>
              <a:defRPr sz="940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6413" y="2902620"/>
            <a:ext cx="18143696" cy="14326427"/>
          </a:xfrm>
        </p:spPr>
        <p:txBody>
          <a:bodyPr/>
          <a:lstStyle>
            <a:lvl1pPr>
              <a:defRPr sz="9407"/>
            </a:lvl1pPr>
            <a:lvl2pPr>
              <a:defRPr sz="8231"/>
            </a:lvl2pPr>
            <a:lvl3pPr>
              <a:defRPr sz="7055"/>
            </a:lvl3pPr>
            <a:lvl4pPr>
              <a:defRPr sz="5879"/>
            </a:lvl4pPr>
            <a:lvl5pPr>
              <a:defRPr sz="5879"/>
            </a:lvl5pPr>
            <a:lvl6pPr>
              <a:defRPr sz="5879"/>
            </a:lvl6pPr>
            <a:lvl7pPr>
              <a:defRPr sz="5879"/>
            </a:lvl7pPr>
            <a:lvl8pPr>
              <a:defRPr sz="5879"/>
            </a:lvl8pPr>
            <a:lvl9pPr>
              <a:defRPr sz="587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68628" y="6047899"/>
            <a:ext cx="11559138" cy="11204481"/>
          </a:xfrm>
        </p:spPr>
        <p:txBody>
          <a:bodyPr/>
          <a:lstStyle>
            <a:lvl1pPr marL="0" indent="0">
              <a:buNone/>
              <a:defRPr sz="4703"/>
            </a:lvl1pPr>
            <a:lvl2pPr marL="1343985" indent="0">
              <a:buNone/>
              <a:defRPr sz="4115"/>
            </a:lvl2pPr>
            <a:lvl3pPr marL="2687970" indent="0">
              <a:buNone/>
              <a:defRPr sz="3528"/>
            </a:lvl3pPr>
            <a:lvl4pPr marL="4031955" indent="0">
              <a:buNone/>
              <a:defRPr sz="2940"/>
            </a:lvl4pPr>
            <a:lvl5pPr marL="5375940" indent="0">
              <a:buNone/>
              <a:defRPr sz="2940"/>
            </a:lvl5pPr>
            <a:lvl6pPr marL="6719926" indent="0">
              <a:buNone/>
              <a:defRPr sz="2940"/>
            </a:lvl6pPr>
            <a:lvl7pPr marL="8063911" indent="0">
              <a:buNone/>
              <a:defRPr sz="2940"/>
            </a:lvl7pPr>
            <a:lvl8pPr marL="9407896" indent="0">
              <a:buNone/>
              <a:defRPr sz="2940"/>
            </a:lvl8pPr>
            <a:lvl9pPr marL="10751881" indent="0">
              <a:buNone/>
              <a:defRPr sz="294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CA20-C831-491A-BB71-1291F9A72AE7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A8E5-988E-4BEF-ACEB-4ED788E9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670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628" y="1343978"/>
            <a:ext cx="11559138" cy="4703921"/>
          </a:xfrm>
        </p:spPr>
        <p:txBody>
          <a:bodyPr anchor="b"/>
          <a:lstStyle>
            <a:lvl1pPr>
              <a:defRPr sz="940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236413" y="2902620"/>
            <a:ext cx="18143696" cy="14326427"/>
          </a:xfrm>
        </p:spPr>
        <p:txBody>
          <a:bodyPr anchor="t"/>
          <a:lstStyle>
            <a:lvl1pPr marL="0" indent="0">
              <a:buNone/>
              <a:defRPr sz="9407"/>
            </a:lvl1pPr>
            <a:lvl2pPr marL="1343985" indent="0">
              <a:buNone/>
              <a:defRPr sz="8231"/>
            </a:lvl2pPr>
            <a:lvl3pPr marL="2687970" indent="0">
              <a:buNone/>
              <a:defRPr sz="7055"/>
            </a:lvl3pPr>
            <a:lvl4pPr marL="4031955" indent="0">
              <a:buNone/>
              <a:defRPr sz="5879"/>
            </a:lvl4pPr>
            <a:lvl5pPr marL="5375940" indent="0">
              <a:buNone/>
              <a:defRPr sz="5879"/>
            </a:lvl5pPr>
            <a:lvl6pPr marL="6719926" indent="0">
              <a:buNone/>
              <a:defRPr sz="5879"/>
            </a:lvl6pPr>
            <a:lvl7pPr marL="8063911" indent="0">
              <a:buNone/>
              <a:defRPr sz="5879"/>
            </a:lvl7pPr>
            <a:lvl8pPr marL="9407896" indent="0">
              <a:buNone/>
              <a:defRPr sz="5879"/>
            </a:lvl8pPr>
            <a:lvl9pPr marL="10751881" indent="0">
              <a:buNone/>
              <a:defRPr sz="587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68628" y="6047899"/>
            <a:ext cx="11559138" cy="11204481"/>
          </a:xfrm>
        </p:spPr>
        <p:txBody>
          <a:bodyPr/>
          <a:lstStyle>
            <a:lvl1pPr marL="0" indent="0">
              <a:buNone/>
              <a:defRPr sz="4703"/>
            </a:lvl1pPr>
            <a:lvl2pPr marL="1343985" indent="0">
              <a:buNone/>
              <a:defRPr sz="4115"/>
            </a:lvl2pPr>
            <a:lvl3pPr marL="2687970" indent="0">
              <a:buNone/>
              <a:defRPr sz="3528"/>
            </a:lvl3pPr>
            <a:lvl4pPr marL="4031955" indent="0">
              <a:buNone/>
              <a:defRPr sz="2940"/>
            </a:lvl4pPr>
            <a:lvl5pPr marL="5375940" indent="0">
              <a:buNone/>
              <a:defRPr sz="2940"/>
            </a:lvl5pPr>
            <a:lvl6pPr marL="6719926" indent="0">
              <a:buNone/>
              <a:defRPr sz="2940"/>
            </a:lvl6pPr>
            <a:lvl7pPr marL="8063911" indent="0">
              <a:buNone/>
              <a:defRPr sz="2940"/>
            </a:lvl7pPr>
            <a:lvl8pPr marL="9407896" indent="0">
              <a:buNone/>
              <a:defRPr sz="2940"/>
            </a:lvl8pPr>
            <a:lvl9pPr marL="10751881" indent="0">
              <a:buNone/>
              <a:defRPr sz="294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CA20-C831-491A-BB71-1291F9A72AE7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A8E5-988E-4BEF-ACEB-4ED788E9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141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CA20-C831-491A-BB71-1291F9A72AE7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A8E5-988E-4BEF-ACEB-4ED788E9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66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647570" y="1073315"/>
            <a:ext cx="7727871" cy="1708438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3959" y="1073315"/>
            <a:ext cx="22735619" cy="1708438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CA20-C831-491A-BB71-1291F9A72AE7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A8E5-988E-4BEF-ACEB-4ED788E9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06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63959" y="1073317"/>
            <a:ext cx="30911483" cy="3896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3959" y="5366577"/>
            <a:ext cx="30911483" cy="127911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63959" y="18685023"/>
            <a:ext cx="8063865" cy="10733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DCA20-C831-491A-BB71-1291F9A72AE7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71801" y="18685023"/>
            <a:ext cx="12095798" cy="10733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311576" y="18685023"/>
            <a:ext cx="8063865" cy="10733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BA8E5-988E-4BEF-ACEB-4ED788E988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92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2687970" rtl="0" eaLnBrk="1" latinLnBrk="0" hangingPunct="1">
        <a:lnSpc>
          <a:spcPct val="90000"/>
        </a:lnSpc>
        <a:spcBef>
          <a:spcPct val="0"/>
        </a:spcBef>
        <a:buNone/>
        <a:defRPr sz="1293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1993" indent="-671993" algn="l" defTabSz="2687970" rtl="0" eaLnBrk="1" latinLnBrk="0" hangingPunct="1">
        <a:lnSpc>
          <a:spcPct val="90000"/>
        </a:lnSpc>
        <a:spcBef>
          <a:spcPts val="2940"/>
        </a:spcBef>
        <a:buFont typeface="Arial" panose="020B0604020202020204" pitchFamily="34" charset="0"/>
        <a:buChar char="•"/>
        <a:defRPr sz="8231" kern="1200">
          <a:solidFill>
            <a:schemeClr val="tx1"/>
          </a:solidFill>
          <a:latin typeface="+mn-lt"/>
          <a:ea typeface="+mn-ea"/>
          <a:cs typeface="+mn-cs"/>
        </a:defRPr>
      </a:lvl1pPr>
      <a:lvl2pPr marL="2015978" indent="-671993" algn="l" defTabSz="2687970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7055" kern="1200">
          <a:solidFill>
            <a:schemeClr val="tx1"/>
          </a:solidFill>
          <a:latin typeface="+mn-lt"/>
          <a:ea typeface="+mn-ea"/>
          <a:cs typeface="+mn-cs"/>
        </a:defRPr>
      </a:lvl2pPr>
      <a:lvl3pPr marL="3359963" indent="-671993" algn="l" defTabSz="2687970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5879" kern="1200">
          <a:solidFill>
            <a:schemeClr val="tx1"/>
          </a:solidFill>
          <a:latin typeface="+mn-lt"/>
          <a:ea typeface="+mn-ea"/>
          <a:cs typeface="+mn-cs"/>
        </a:defRPr>
      </a:lvl3pPr>
      <a:lvl4pPr marL="4703948" indent="-671993" algn="l" defTabSz="2687970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5291" kern="1200">
          <a:solidFill>
            <a:schemeClr val="tx1"/>
          </a:solidFill>
          <a:latin typeface="+mn-lt"/>
          <a:ea typeface="+mn-ea"/>
          <a:cs typeface="+mn-cs"/>
        </a:defRPr>
      </a:lvl4pPr>
      <a:lvl5pPr marL="6047933" indent="-671993" algn="l" defTabSz="2687970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5291" kern="1200">
          <a:solidFill>
            <a:schemeClr val="tx1"/>
          </a:solidFill>
          <a:latin typeface="+mn-lt"/>
          <a:ea typeface="+mn-ea"/>
          <a:cs typeface="+mn-cs"/>
        </a:defRPr>
      </a:lvl5pPr>
      <a:lvl6pPr marL="7391918" indent="-671993" algn="l" defTabSz="2687970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5291" kern="1200">
          <a:solidFill>
            <a:schemeClr val="tx1"/>
          </a:solidFill>
          <a:latin typeface="+mn-lt"/>
          <a:ea typeface="+mn-ea"/>
          <a:cs typeface="+mn-cs"/>
        </a:defRPr>
      </a:lvl6pPr>
      <a:lvl7pPr marL="8735903" indent="-671993" algn="l" defTabSz="2687970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5291" kern="1200">
          <a:solidFill>
            <a:schemeClr val="tx1"/>
          </a:solidFill>
          <a:latin typeface="+mn-lt"/>
          <a:ea typeface="+mn-ea"/>
          <a:cs typeface="+mn-cs"/>
        </a:defRPr>
      </a:lvl7pPr>
      <a:lvl8pPr marL="10079888" indent="-671993" algn="l" defTabSz="2687970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5291" kern="1200">
          <a:solidFill>
            <a:schemeClr val="tx1"/>
          </a:solidFill>
          <a:latin typeface="+mn-lt"/>
          <a:ea typeface="+mn-ea"/>
          <a:cs typeface="+mn-cs"/>
        </a:defRPr>
      </a:lvl8pPr>
      <a:lvl9pPr marL="11423874" indent="-671993" algn="l" defTabSz="2687970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52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687970" rtl="0" eaLnBrk="1" latinLnBrk="0" hangingPunct="1">
        <a:defRPr sz="5291" kern="1200">
          <a:solidFill>
            <a:schemeClr val="tx1"/>
          </a:solidFill>
          <a:latin typeface="+mn-lt"/>
          <a:ea typeface="+mn-ea"/>
          <a:cs typeface="+mn-cs"/>
        </a:defRPr>
      </a:lvl1pPr>
      <a:lvl2pPr marL="1343985" algn="l" defTabSz="2687970" rtl="0" eaLnBrk="1" latinLnBrk="0" hangingPunct="1">
        <a:defRPr sz="5291" kern="1200">
          <a:solidFill>
            <a:schemeClr val="tx1"/>
          </a:solidFill>
          <a:latin typeface="+mn-lt"/>
          <a:ea typeface="+mn-ea"/>
          <a:cs typeface="+mn-cs"/>
        </a:defRPr>
      </a:lvl2pPr>
      <a:lvl3pPr marL="2687970" algn="l" defTabSz="2687970" rtl="0" eaLnBrk="1" latinLnBrk="0" hangingPunct="1">
        <a:defRPr sz="5291" kern="1200">
          <a:solidFill>
            <a:schemeClr val="tx1"/>
          </a:solidFill>
          <a:latin typeface="+mn-lt"/>
          <a:ea typeface="+mn-ea"/>
          <a:cs typeface="+mn-cs"/>
        </a:defRPr>
      </a:lvl3pPr>
      <a:lvl4pPr marL="4031955" algn="l" defTabSz="2687970" rtl="0" eaLnBrk="1" latinLnBrk="0" hangingPunct="1">
        <a:defRPr sz="5291" kern="1200">
          <a:solidFill>
            <a:schemeClr val="tx1"/>
          </a:solidFill>
          <a:latin typeface="+mn-lt"/>
          <a:ea typeface="+mn-ea"/>
          <a:cs typeface="+mn-cs"/>
        </a:defRPr>
      </a:lvl4pPr>
      <a:lvl5pPr marL="5375940" algn="l" defTabSz="2687970" rtl="0" eaLnBrk="1" latinLnBrk="0" hangingPunct="1">
        <a:defRPr sz="5291" kern="1200">
          <a:solidFill>
            <a:schemeClr val="tx1"/>
          </a:solidFill>
          <a:latin typeface="+mn-lt"/>
          <a:ea typeface="+mn-ea"/>
          <a:cs typeface="+mn-cs"/>
        </a:defRPr>
      </a:lvl5pPr>
      <a:lvl6pPr marL="6719926" algn="l" defTabSz="2687970" rtl="0" eaLnBrk="1" latinLnBrk="0" hangingPunct="1">
        <a:defRPr sz="5291" kern="1200">
          <a:solidFill>
            <a:schemeClr val="tx1"/>
          </a:solidFill>
          <a:latin typeface="+mn-lt"/>
          <a:ea typeface="+mn-ea"/>
          <a:cs typeface="+mn-cs"/>
        </a:defRPr>
      </a:lvl6pPr>
      <a:lvl7pPr marL="8063911" algn="l" defTabSz="2687970" rtl="0" eaLnBrk="1" latinLnBrk="0" hangingPunct="1">
        <a:defRPr sz="5291" kern="1200">
          <a:solidFill>
            <a:schemeClr val="tx1"/>
          </a:solidFill>
          <a:latin typeface="+mn-lt"/>
          <a:ea typeface="+mn-ea"/>
          <a:cs typeface="+mn-cs"/>
        </a:defRPr>
      </a:lvl7pPr>
      <a:lvl8pPr marL="9407896" algn="l" defTabSz="2687970" rtl="0" eaLnBrk="1" latinLnBrk="0" hangingPunct="1">
        <a:defRPr sz="5291" kern="1200">
          <a:solidFill>
            <a:schemeClr val="tx1"/>
          </a:solidFill>
          <a:latin typeface="+mn-lt"/>
          <a:ea typeface="+mn-ea"/>
          <a:cs typeface="+mn-cs"/>
        </a:defRPr>
      </a:lvl8pPr>
      <a:lvl9pPr marL="10751881" algn="l" defTabSz="2687970" rtl="0" eaLnBrk="1" latinLnBrk="0" hangingPunct="1">
        <a:defRPr sz="52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007"/>
            <a:ext cx="3415095" cy="19267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72800" y="109114"/>
            <a:ext cx="24194274" cy="294648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ru-RU" sz="6849" dirty="0"/>
          </a:p>
        </p:txBody>
      </p:sp>
      <p:sp>
        <p:nvSpPr>
          <p:cNvPr id="6" name="TextBox 5"/>
          <p:cNvSpPr txBox="1"/>
          <p:nvPr/>
        </p:nvSpPr>
        <p:spPr>
          <a:xfrm>
            <a:off x="11305862" y="386007"/>
            <a:ext cx="17903993" cy="2523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84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 </a:t>
            </a:r>
          </a:p>
          <a:p>
            <a:r>
              <a:rPr lang="ru-RU" sz="447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 авторов</a:t>
            </a:r>
          </a:p>
          <a:p>
            <a:r>
              <a:rPr lang="ru-RU" sz="447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 организации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18575" y="109114"/>
            <a:ext cx="7266395" cy="294648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ru-RU" sz="4474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Научная работа</a:t>
            </a:r>
          </a:p>
          <a:p>
            <a:endParaRPr lang="ru-RU" sz="4474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474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474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ПОСТЕР 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551" y="3233571"/>
            <a:ext cx="14743767" cy="114633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ru-RU" sz="684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936684" y="3277678"/>
            <a:ext cx="19230389" cy="114633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ru-RU" sz="684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2086" y="-8101396"/>
            <a:ext cx="13220956" cy="11463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ru-RU" sz="6849" dirty="0"/>
          </a:p>
        </p:txBody>
      </p:sp>
      <p:sp>
        <p:nvSpPr>
          <p:cNvPr id="12" name="TextBox 11"/>
          <p:cNvSpPr txBox="1"/>
          <p:nvPr/>
        </p:nvSpPr>
        <p:spPr>
          <a:xfrm>
            <a:off x="17865448" y="-8101397"/>
            <a:ext cx="13582988" cy="11463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ru-RU" sz="6849" dirty="0"/>
          </a:p>
        </p:txBody>
      </p:sp>
      <p:sp>
        <p:nvSpPr>
          <p:cNvPr id="13" name="TextBox 12"/>
          <p:cNvSpPr txBox="1"/>
          <p:nvPr/>
        </p:nvSpPr>
        <p:spPr>
          <a:xfrm>
            <a:off x="702009" y="9190341"/>
            <a:ext cx="14743767" cy="114633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ru-RU" sz="684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 и методы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2326" y="16930108"/>
            <a:ext cx="34494747" cy="220034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ru-RU" sz="684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en-US" sz="6849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6849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2326" y="10462518"/>
            <a:ext cx="14743767" cy="63805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ru-RU" sz="6849" dirty="0"/>
          </a:p>
        </p:txBody>
      </p:sp>
      <p:sp>
        <p:nvSpPr>
          <p:cNvPr id="18" name="TextBox 17"/>
          <p:cNvSpPr txBox="1"/>
          <p:nvPr/>
        </p:nvSpPr>
        <p:spPr>
          <a:xfrm>
            <a:off x="15936686" y="9125526"/>
            <a:ext cx="19230388" cy="114633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ru-RU" sz="684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</a:t>
            </a:r>
            <a:r>
              <a:rPr lang="en-US" sz="684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7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357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таблица/диаграмма/иллюстрации</a:t>
            </a:r>
            <a:r>
              <a:rPr lang="en-US" sz="357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3579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936686" y="10462518"/>
            <a:ext cx="19230388" cy="63213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ru-RU" sz="6849" dirty="0"/>
          </a:p>
        </p:txBody>
      </p:sp>
      <p:sp>
        <p:nvSpPr>
          <p:cNvPr id="20" name="TextBox 19"/>
          <p:cNvSpPr txBox="1"/>
          <p:nvPr/>
        </p:nvSpPr>
        <p:spPr>
          <a:xfrm>
            <a:off x="4317274" y="32073089"/>
            <a:ext cx="27096353" cy="195149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ru-RU" sz="402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Ссылки</a:t>
            </a:r>
          </a:p>
          <a:p>
            <a:pPr marL="1022818" indent="-1022818">
              <a:buAutoNum type="arabicPeriod"/>
            </a:pPr>
            <a:r>
              <a:rPr lang="ru-RU" sz="402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 журнала. Автор</a:t>
            </a:r>
          </a:p>
          <a:p>
            <a:pPr marL="1022818" indent="-1022818">
              <a:buFontTx/>
              <a:buAutoNum type="arabicPeriod"/>
            </a:pPr>
            <a:r>
              <a:rPr lang="ru-RU" sz="402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 журнала. Автор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A7BB32-822E-4871-808D-1F713790B17B}"/>
              </a:ext>
            </a:extLst>
          </p:cNvPr>
          <p:cNvSpPr txBox="1"/>
          <p:nvPr/>
        </p:nvSpPr>
        <p:spPr>
          <a:xfrm>
            <a:off x="702009" y="4563934"/>
            <a:ext cx="14755309" cy="44801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CF62B8-03A7-4FA8-9CEC-D53E1BD7D755}"/>
              </a:ext>
            </a:extLst>
          </p:cNvPr>
          <p:cNvSpPr txBox="1"/>
          <p:nvPr/>
        </p:nvSpPr>
        <p:spPr>
          <a:xfrm>
            <a:off x="15936684" y="4539774"/>
            <a:ext cx="19200707" cy="4444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AC86D3-826D-42DC-8BA5-80A1A546AD0D}"/>
              </a:ext>
            </a:extLst>
          </p:cNvPr>
          <p:cNvSpPr txBox="1"/>
          <p:nvPr/>
        </p:nvSpPr>
        <p:spPr>
          <a:xfrm>
            <a:off x="672326" y="19244509"/>
            <a:ext cx="34494748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Ссылки</a:t>
            </a:r>
          </a:p>
          <a:p>
            <a:pPr marL="457200" indent="-457200"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 журнала. Автор</a:t>
            </a:r>
          </a:p>
          <a:p>
            <a:pPr marL="457200" indent="-457200">
              <a:buFontTx/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 журнала. Автор</a:t>
            </a:r>
          </a:p>
        </p:txBody>
      </p:sp>
    </p:spTree>
    <p:extLst>
      <p:ext uri="{BB962C8B-B14F-4D97-AF65-F5344CB8AC3E}">
        <p14:creationId xmlns:p14="http://schemas.microsoft.com/office/powerpoint/2010/main" val="28452325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</TotalTime>
  <Words>41</Words>
  <Application>Microsoft Office PowerPoint</Application>
  <PresentationFormat>Произвольный</PresentationFormat>
  <Paragraphs>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Иванова Екатерина Викторовна</cp:lastModifiedBy>
  <cp:revision>9</cp:revision>
  <dcterms:created xsi:type="dcterms:W3CDTF">2024-06-24T11:25:01Z</dcterms:created>
  <dcterms:modified xsi:type="dcterms:W3CDTF">2024-07-10T08:06:10Z</dcterms:modified>
</cp:coreProperties>
</file>